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notesMasterIdLst>
    <p:notesMasterId r:id="rId8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notesMaster" Target="notesMasters/notesMaster1.xml"/><Relationship Id="rId84" Type="http://schemas.openxmlformats.org/officeDocument/2006/relationships/presProps" Target="presProps.xml"/><Relationship Id="rId85" Type="http://schemas.openxmlformats.org/officeDocument/2006/relationships/viewProps" Target="viewProps.xml"/><Relationship Id="rId86" Type="http://schemas.openxmlformats.org/officeDocument/2006/relationships/theme" Target="theme/theme1.xml"/><Relationship Id="rId8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covers every question in Chapter 1 of the Class 4 CT Handbook (11 questions and The Thinking Spot). Each question has 3 slides: THINK (60 seconds alone), HINT, and SOLUTION (click to reveal one step at a time). Speaker notes give facilitation tips, common mistakes and extension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build both shapes with snap cubes and physically remove the smaller one. COMMON MISTAKE: rotating the result, which is not allowed. EXTENSION: what would you get if you subtracted a single cube from the top?
ANSWER (do not tell yet):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build both shapes with snap cubes and physically remove the smaller one. COMMON MISTAKE: rotating the result, which is not allowed. EXTENSION: what would you get if you subtracted a single cube from the top?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build both shapes with snap cubes and physically remove the smaller one. COMMON MISTAKE: rotating the result, which is not allowed. EXTENSION: what would you get if you subtracted a single cube from the top?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print the net, cut it out and fold it. This is the fastest way to build the mental picture. COMMON MISTAKE: thinking faces next to each other in the net are opposite. TIP: in a straight row of 3, the 1st and 3rd faces are opposite. EXTENSION: draw another net of a cube.
ANSWER (do not tell yet):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print the net, cut it out and fold it. This is the fastest way to build the mental picture. COMMON MISTAKE: thinking faces next to each other in the net are opposite. TIP: in a straight row of 3, the 1st and 3rd faces are opposite. EXTENSION: draw another net of a cube.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print the net, cut it out and fold it. This is the fastest way to build the mental picture. COMMON MISTAKE: thinking faces next to each other in the net are opposite. TIP: in a straight row of 3, the 1st and 3rd faces are opposite. EXTENSION: draw another net of a cube.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give each pair a paper rectangle and scissors to test each case. COMMON MISTAKE: thinking cutting off a corner reduces the angles (it adds one!). EXTENSION: with one cut on a triangle, what shapes can you get?
ANSWER (do not tell yet): d) 6 angles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give each pair a paper rectangle and scissors to test each case. COMMON MISTAKE: thinking cutting off a corner reduces the angles (it adds one!). EXTENSION: with one cut on a triangle, what shapes can you get?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give each pair a paper rectangle and scissors to test each case. COMMON MISTAKE: thinking cutting off a corner reduces the angles (it adds one!). EXTENSION: with one cut on a triangle, what shapes can you get?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trace each triangle in a different colour on a printed copy. COMMON MISTAKE: missing the bigger triangles. EXTENSION: add one line to make more triangles.
ANSWER (do not tell yet): a)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children trace each triangle in a different colour on a printed copy. COMMON MISTAKE: missing the bigger triangles. EXTENSION: add one line to make more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trace each triangle in a different colour on a printed copy. COMMON MISTAKE: missing the bigger triangles. EXTENSION: add one line to make more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ask children to say the rule before choosing. COMMON MISTAKE: judging by colour or size. EXTENSION: what would a hexagon's label be? (H6)
ANSWER (do not tell yet):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ask children to say the rule before choosing. COMMON MISTAKE: judging by colour or size. EXTENSION: what would a hexagon's label be? (H6)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ask children to say the rule before choosing. COMMON MISTAKE: judging by colour or size. EXTENSION: what would a hexagon's label be? (H6)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write the side counts beside each shape. COMMON MISTAKE: counting only one yellow shape. EXTENSION: which two shapes would give a hexagon in the middle?
ANSWER (do not tell yet):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write the side counts beside each shape. COMMON MISTAKE: counting only one yellow shape. EXTENSION: which two shapes would give a hexagon in the middle?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write the side counts beside each shape. COMMON MISTAKE: counting only one yellow shape. EXTENSION: which two shapes would give a hexagon in the middle?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use a Toblerone-style box or a paper prism. COMMON MISTAKE: answering 5 by giving every face a new colour. EXTENSION: what is the minimum for a cube? (3)
ANSWER (do not tell yet): c)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use a Toblerone-style box or a paper prism. COMMON MISTAKE: answering 5 by giving every face a new colour. EXTENSION: what is the minimum for a cube?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use a Toblerone-style box or a paper prism. COMMON MISTAKE: answering 5 by giving every face a new colour. EXTENSION: what is the minimum for a cube? (3)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check one condition at a time (sides, then pattern, then colour). COMMON MISTAKE: checking only the row. EXTENSION: find another shape that could go in an empty block.
ANSWER (do not tell yet):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check one condition at a time (sides, then pattern, then colour). COMMON MISTAKE: checking only the row. EXTENSION: find another shape that could go in an empty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check one condition at a time (sides, then pattern, then colour). COMMON MISTAKE: checking only the row. EXTENSION: find another shape that could go in an empty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praise the 'total minus visible' strategy. The handbook also shows splitting into left and right sides. COMMON MISTAKE: counting visible faces twice. EXTENSION: for 3 separate cubes, how many faces are hidden if you can see 9? (18 − 9 = 9)
ANSWER (do not tell yet): c) 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praise the 'total minus visible' strategy. The handbook also shows splitting into left and right sides. COMMON MISTAKE: counting visible faces twice. EXTENSION: for 3 separate cubes, how many faces are hidden if you can see 9? (18 − 9 = 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praise the 'total minus visible' strategy. The handbook also shows splitting into left and right sides. COMMON MISTAKE: counting visible faces twice. EXTENSION: for 3 separate cubes, how many faces are hidden if you can see 9? (18 − 9 = 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trace each edge with a finger. COMMON MISTAKE: counting edges with yellow at both ends twice. EXTENSION: how many edges does a square pyramid have? (8)
ANSWER (do not tell yet): b)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trace each edge with a finger. COMMON MISTAKE: counting edges with yellow at both ends twice. EXTENSION: how many edges does a square pyramid have? (8)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trace each edge with a finger. COMMON MISTAKE: counting edges with yellow at both ends twice. EXTENSION: how many edges does a square pyramid have? (8)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THINKING SPOT. WHILE SOLVING: give cut-out shapes and let pairs try placements. COMMON MISTAKE: placing shapes without checking every rule. EXTENSION: add a new rule and see if a solution still exists.
ANSWER (do not tell yet):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THE THINKING SPOT. WHILE SOLVING: give cut-out shapes and let pairs try placements. COMMON MISTAKE: placing shapes without checking every rule. EXTENSION: add a new rule and see if a solution still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THINKING SPOT. WHILE SOLVING: give cut-out shapes and let pairs try placements. COMMON MISTAKE: placing shapes without checking every rule. EXTENSION: add a new rule and see if a solution still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8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8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81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</vt:vector>
  </TitlesOfParts>
  <Company>SlideLesson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SlideLesson · Class 4 CT · Free Sample</dc:title>
  <dc:subject>Ready-to-teach smartboard lessons, one click at a time.</dc:subject>
  <dc:creator>SlideLesson</dc:creator>
  <cp:lastModifiedBy>SlideLesson</cp:lastModifiedBy>
  <cp:revision>1</cp:revision>
  <dcterms:created xsi:type="dcterms:W3CDTF">2026-10-02T15:32:14Z</dcterms:created>
  <dcterms:modified xsi:type="dcterms:W3CDTF">2026-10-02T15:32:14Z</dcterms:modified>
</cp:coreProperties>
</file>