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notesMasterIdLst>
    <p:notesMasterId r:id="rId8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covers every question in Chapter 2 of the Class 3 CT Handbook (11 questions and The Thinking Spot). Each question has 3 slides: THINK (60 seconds alone), HINT, and SOLUTION (click to reveal one step at a time). Speaker notes give facilitation tips, common mistakes and extension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push elimination: 'Which option can we cross out first, and why?' COMMON MISTAKE: imagining the FRONT view. Ask 'Can the bird see the front?' BEFORE: let two children look down at a box with a folded paper step on it. EXTENSION: draw the view from the left.
ANSWER (do not tell yet):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push elimination: 'Which option can we cross out first, and why?' COMMON MISTAKE: imagining the FRONT view. Ask 'Can the bird see the front?' BEFORE: let two children look down at a box with a folded paper step on it. EXTENSION: draw the view from the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push elimination: 'Which option can we cross out first, and why?' COMMON MISTAKE: imagining the FRONT view. Ask 'Can the bird see the front?' BEFORE: let two children look down at a box with a folded paper step on it. EXTENSION: draw the view from the left.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number the visible faces 1-5 on the picture, then point to where 6, 7 and 8 must be. COMMON MISTAKE: forgetting the bottom face. Ask 'What is it standing on?' BEFORE: build the shape from 3 blocks. EXTENSION: how many edges does it have?
ANSWER (do not tell yet): c) 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children number the visible faces 1-5 on the picture, then point to where 6, 7 and 8 must be. COMMON MISTAKE: forgetting the bottom face. Ask 'What is it standing on?' BEFORE: build the shape from 3 blocks. EXTENSION: how many edges does it 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number the visible faces 1-5 on the picture, then point to where 6, 7 and 8 must be. COMMON MISTAKE: forgetting the bottom face. Ask 'What is it standing on?' BEFORE: build the shape from 3 blocks. EXTENSION: how many edges does it 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write the number of edges beside every shape before sorting. COMMON MISTAKE: putting 5-edged shapes in the yellow bucket (greater than 5 means 6 or more), or answering 6. EXTENSION: how many shapes go in the WHITE bucket?
ANSWER (do not tell yet): b)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children write the number of edges beside every shape before sorting. COMMON MISTAKE: putting 5-edged shapes in the yellow bucket (greater than 5 means 6 or more), or answering 6. EXTENSION: how many shapes go in the WHITE bucket?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write the number of edges beside every shape before sorting. COMMON MISTAKE: putting 5-edged shapes in the yellow bucket (greater than 5 means 6 or more), or answering 6. EXTENSION: how many shapes go in the WHITE bucket?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name the grey faces of an option aloud before searching. COMMON MISTAKE: turning the option in their head. BEFORE: stick grey paper on two faces of a clear box and turn it to show why rotation is not allowed. EXTENSION: which small box has the most grey faces?
ANSWER (do not tell yet):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children name the grey faces of an option aloud before searching. COMMON MISTAKE: turning the option in their head. BEFORE: stick grey paper on two faces of a clear box and turn it to show why rotation is not allowed. EXTENSION: which small box has the most grey faces?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name the grey faces of an option aloud before searching. COMMON MISTAKE: turning the option in their head. BEFORE: stick grey paper on two faces of a clear box and turn it to show why rotation is not allowed. EXTENSION: which small box has the most grey faces?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tick each visible dot as they count. COMMON MISTAKE: trying to 'see' hidden dots instead of calculating total minus visible. Praise the total-minus-seen strategy. EXTENSION: 3 cubes, 17 dots visible: how many hidden? (7)
ANSWER (do not tell yet): b)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children tick each visible dot as they count. COMMON MISTAKE: trying to 'see' hidden dots instead of calculating total minus visible. Praise the total-minus-seen strategy. EXTENSION: 3 cubes, 17 dots visible: how many hidden? (7)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children tick each visible dot as they count. COMMON MISTAKE: trying to 'see' hidden dots instead of calculating total minus visible. Praise the total-minus-seen strategy. EXTENSION: 3 cubes, 17 dots visible: how many hidden? (7)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write the SHAPE name under each object on the board. COMMON MISTAKE: choosing by colour or by 'party things'. EXTENSION: children make their own cone-cube-sphere pattern with classroom objects.
ANSWER (do not tell yet):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write the SHAPE name under each object on the board. COMMON MISTAKE: choosing by colour or by 'party things'. EXTENSION: children make their own cone-cube-sphere pattern with classroom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write the SHAPE name under each object on the board. COMMON MISTAKE: choosing by colour or by 'party things'. EXTENSION: children make their own cone-cube-sphere pattern with classroom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pairs to state the rule in words before choosing. COMMON MISTAKE: choosing by colour. BEFORE: stand a cone on the table and ask what a bird sees (a circle). EXTENSION: change box b so it follows the rule.
ANSWER (do not tell yet):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ask pairs to state the rule in words before choosing. COMMON MISTAKE: choosing by colour. BEFORE: stand a cone on the table and ask what a bird sees (a circle). EXTENSION: change box b so it follows the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pairs to state the rule in words before choosing. COMMON MISTAKE: choosing by colour. BEFORE: stand a cone on the table and ask what a bird sees (a circle). EXTENSION: change box b so it follows the rule.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'Which block is nearest to you? Which is on your left?' COMMON MISTAKE: mixing up left and right. The mirror trap (b vs c) is the key discussion. BEFORE: build it with 4 blocks and let children look from the arrow side. EXTENSION: what would it look like from the opposite side?
ANSWER (do not tell yet):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ask 'Which block is nearest to you? Which is on your left?' COMMON MISTAKE: mixing up left and right. The mirror trap (b vs c) is the key discussion. BEFORE: build it with 4 blocks and let children look from the arrow side. EXTENSION: what would it look like from the opposite side?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ask 'Which block is nearest to you? Which is on your left?' COMMON MISTAKE: mixing up left and right. The mirror trap (b vs c) is the key discussion. BEFORE: build it with 4 blocks and let children look from the arrow side. EXTENSION: what would it look like from the opposite side?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a printed copy and ask children to trace each edge with a pencil as they check it. COMMON MISTAKE: skipping the standing edges or counting one edge twice. EXTENSION: how many edges does this solid have altogether? (18)
ANSWER (do not tell yet): c)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give a printed copy and ask children to trace each edge with a pencil as they check it. COMMON MISTAKE: skipping the standing edges or counting one edge twice. EXTENSION: how many edges does this solid have altogether? (18)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give a printed copy and ask children to trace each edge with a pencil as they check it. COMMON MISTAKE: skipping the standing edges or counting one edge twice. EXTENSION: how many edges does this solid have altogether? (18)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encourage two-step elimination (join 2, eliminate, then add the 3rd). COMMON MISTAKE: only counting blocks; the arrangement matters. BEFORE: give groups snap cubes to build the three pieces. EXTENSION: which piece would you remove to make option b?
ANSWER (do not tell yet): 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WHILE SOLVING: encourage two-step elimination (join 2, eliminate, then add the 3rd). COMMON MISTAKE: only counting blocks; the arrangement matters. BEFORE: give groups snap cubes to build the three pieces. EXTENSION: which piece would you remove to make option b?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WHILE SOLVING: encourage two-step elimination (join 2, eliminate, then add the 3rd). COMMON MISTAKE: only counting blocks; the arrangement matters. BEFORE: give groups snap cubes to build the three pieces. EXTENSION: which piece would you remove to make option b?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THINKING SPOT. WHILE SOLVING: ask 'Which sets are even-numbered?' and 'Could set 4 be a draw?' COMMON MISTAKE: answering 'cannot be determined' because set 5 is unknown; B already has 3 sets. EXTENSION: if A had won set 4, could we know the winner?
ANSWER (do not tell yet): b) 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hint, then 1 more minute. Ask 2-3 children with DIFFERENT answers to explain their thinking before moving on.
THE THINKING SPOT. WHILE SOLVING: ask 'Which sets are even-numbered?' and 'Could set 4 be a draw?' COMMON MISTAKE: answering 'cannot be determined' because set 5 is unknown; B already has 3 sets. EXTENSION: if A had won set 4, could we know the winner?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THINKING SPOT. WHILE SOLVING: ask 'Which sets are even-numbered?' and 'Could set 4 be a draw?' COMMON MISTAKE: answering 'cannot be determined' because set 5 is unknown; B already has 3 sets. EXTENSION: if A had won set 4, could we know the winner?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1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2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3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of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0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1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2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3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4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5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6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5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6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8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f-79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79</Slides>
  <Notes>79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8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</vt:vector>
  </TitlesOfParts>
  <Company>SlideLesson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SlideLesson · Class 3 CT · Free Sample</dc:title>
  <dc:subject>Ready-to-teach smartboard lessons, one click at a time.</dc:subject>
  <dc:creator>SlideLesson</dc:creator>
  <cp:lastModifiedBy>SlideLesson</cp:lastModifiedBy>
  <cp:revision>1</cp:revision>
  <dcterms:created xsi:type="dcterms:W3CDTF">2026-10-02T15:31:03Z</dcterms:created>
  <dcterms:modified xsi:type="dcterms:W3CDTF">2026-10-02T15:31:03Z</dcterms:modified>
</cp:coreProperties>
</file>